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DM Sans" pitchFamily="2" charset="0"/>
      <p:regular r:id="rId7"/>
    </p:embeddedFont>
    <p:embeddedFont>
      <p:font typeface="DM Sans Bold" panose="020B0604020202020204" charset="0"/>
      <p:regular r:id="rId8"/>
    </p:embeddedFont>
    <p:embeddedFont>
      <p:font typeface="Glacial Indifference" panose="020B0604020202020204" charset="0"/>
      <p:regular r:id="rId9"/>
    </p:embeddedFont>
    <p:embeddedFont>
      <p:font typeface="Poppins" panose="00000500000000000000" pitchFamily="2" charset="0"/>
      <p:regular r:id="rId10"/>
    </p:embeddedFont>
    <p:embeddedFont>
      <p:font typeface="Poppi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31620" flipH="1">
            <a:off x="5277259" y="-5894618"/>
            <a:ext cx="5404519" cy="10214726"/>
          </a:xfrm>
          <a:custGeom>
            <a:avLst/>
            <a:gdLst/>
            <a:ahLst/>
            <a:cxnLst/>
            <a:rect l="l" t="t" r="r" b="b"/>
            <a:pathLst>
              <a:path w="5404519" h="10214726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510065" flipH="1" flipV="1">
            <a:off x="-220504" y="6884292"/>
            <a:ext cx="4147622" cy="7839148"/>
          </a:xfrm>
          <a:custGeom>
            <a:avLst/>
            <a:gdLst/>
            <a:ahLst/>
            <a:cxnLst/>
            <a:rect l="l" t="t" r="r" b="b"/>
            <a:pathLst>
              <a:path w="4147622" h="7839148">
                <a:moveTo>
                  <a:pt x="4147622" y="7839149"/>
                </a:moveTo>
                <a:lnTo>
                  <a:pt x="0" y="7839149"/>
                </a:lnTo>
                <a:lnTo>
                  <a:pt x="0" y="0"/>
                </a:lnTo>
                <a:lnTo>
                  <a:pt x="4147622" y="0"/>
                </a:lnTo>
                <a:lnTo>
                  <a:pt x="4147622" y="7839149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2280000">
            <a:off x="10935924" y="-1582912"/>
            <a:ext cx="15104944" cy="14607480"/>
            <a:chOff x="0" y="0"/>
            <a:chExt cx="3978257" cy="3847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78257" cy="3847238"/>
            </a:xfrm>
            <a:custGeom>
              <a:avLst/>
              <a:gdLst/>
              <a:ahLst/>
              <a:cxnLst/>
              <a:rect l="l" t="t" r="r" b="b"/>
              <a:pathLst>
                <a:path w="3978257" h="3847238">
                  <a:moveTo>
                    <a:pt x="37928" y="0"/>
                  </a:moveTo>
                  <a:lnTo>
                    <a:pt x="3940328" y="0"/>
                  </a:lnTo>
                  <a:cubicBezTo>
                    <a:pt x="3961276" y="0"/>
                    <a:pt x="3978257" y="16981"/>
                    <a:pt x="3978257" y="37928"/>
                  </a:cubicBezTo>
                  <a:lnTo>
                    <a:pt x="3978257" y="3809310"/>
                  </a:lnTo>
                  <a:cubicBezTo>
                    <a:pt x="3978257" y="3830257"/>
                    <a:pt x="3961276" y="3847238"/>
                    <a:pt x="3940328" y="3847238"/>
                  </a:cubicBezTo>
                  <a:lnTo>
                    <a:pt x="37928" y="3847238"/>
                  </a:lnTo>
                  <a:cubicBezTo>
                    <a:pt x="16981" y="3847238"/>
                    <a:pt x="0" y="3830257"/>
                    <a:pt x="0" y="3809310"/>
                  </a:cubicBezTo>
                  <a:lnTo>
                    <a:pt x="0" y="37928"/>
                  </a:lnTo>
                  <a:cubicBezTo>
                    <a:pt x="0" y="16981"/>
                    <a:pt x="16981" y="0"/>
                    <a:pt x="37928" y="0"/>
                  </a:cubicBezTo>
                  <a:close/>
                </a:path>
              </a:pathLst>
            </a:custGeom>
            <a:solidFill>
              <a:srgbClr val="C98400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78257" cy="3885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3120000">
            <a:off x="10355581" y="7585648"/>
            <a:ext cx="1771650" cy="4382728"/>
            <a:chOff x="0" y="0"/>
            <a:chExt cx="466607" cy="1154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6607" cy="1154299"/>
            </a:xfrm>
            <a:custGeom>
              <a:avLst/>
              <a:gdLst/>
              <a:ahLst/>
              <a:cxnLst/>
              <a:rect l="l" t="t" r="r" b="b"/>
              <a:pathLst>
                <a:path w="466607" h="1154299">
                  <a:moveTo>
                    <a:pt x="0" y="0"/>
                  </a:moveTo>
                  <a:lnTo>
                    <a:pt x="466607" y="0"/>
                  </a:lnTo>
                  <a:lnTo>
                    <a:pt x="466607" y="1154299"/>
                  </a:lnTo>
                  <a:lnTo>
                    <a:pt x="0" y="1154299"/>
                  </a:lnTo>
                  <a:close/>
                </a:path>
              </a:pathLst>
            </a:custGeom>
            <a:solidFill>
              <a:srgbClr val="FFA80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6607" cy="1192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565550" y="1198454"/>
            <a:ext cx="53728" cy="537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B4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74078" tIns="74078" rIns="74078" bIns="7407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68500" y="5339828"/>
            <a:ext cx="6492240" cy="0"/>
          </a:xfrm>
          <a:prstGeom prst="line">
            <a:avLst/>
          </a:prstGeom>
          <a:ln w="3810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319959">
            <a:off x="8855757" y="-650799"/>
            <a:ext cx="11707950" cy="117079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 rot="-339587">
              <a:off x="27508" y="27508"/>
              <a:ext cx="757784" cy="757784"/>
            </a:xfrm>
            <a:custGeom>
              <a:avLst/>
              <a:gdLst/>
              <a:ahLst/>
              <a:cxnLst/>
              <a:rect l="l" t="t" r="r" b="b"/>
              <a:pathLst>
                <a:path w="757784" h="757784">
                  <a:moveTo>
                    <a:pt x="460890" y="25614"/>
                  </a:moveTo>
                  <a:lnTo>
                    <a:pt x="741392" y="367831"/>
                  </a:lnTo>
                  <a:cubicBezTo>
                    <a:pt x="752510" y="381394"/>
                    <a:pt x="757784" y="398818"/>
                    <a:pt x="756054" y="416270"/>
                  </a:cubicBezTo>
                  <a:cubicBezTo>
                    <a:pt x="754325" y="433723"/>
                    <a:pt x="745733" y="449773"/>
                    <a:pt x="732170" y="460890"/>
                  </a:cubicBezTo>
                  <a:lnTo>
                    <a:pt x="389953" y="741392"/>
                  </a:lnTo>
                  <a:cubicBezTo>
                    <a:pt x="376390" y="752510"/>
                    <a:pt x="358966" y="757784"/>
                    <a:pt x="341514" y="756054"/>
                  </a:cubicBezTo>
                  <a:cubicBezTo>
                    <a:pt x="324062" y="754325"/>
                    <a:pt x="308011" y="745733"/>
                    <a:pt x="296894" y="732170"/>
                  </a:cubicBezTo>
                  <a:lnTo>
                    <a:pt x="16392" y="389953"/>
                  </a:lnTo>
                  <a:cubicBezTo>
                    <a:pt x="5274" y="376390"/>
                    <a:pt x="0" y="358966"/>
                    <a:pt x="1730" y="341514"/>
                  </a:cubicBezTo>
                  <a:cubicBezTo>
                    <a:pt x="3459" y="324062"/>
                    <a:pt x="12051" y="308011"/>
                    <a:pt x="25614" y="296894"/>
                  </a:cubicBezTo>
                  <a:lnTo>
                    <a:pt x="367831" y="16392"/>
                  </a:lnTo>
                  <a:cubicBezTo>
                    <a:pt x="381394" y="5274"/>
                    <a:pt x="398818" y="0"/>
                    <a:pt x="416270" y="1730"/>
                  </a:cubicBezTo>
                  <a:cubicBezTo>
                    <a:pt x="433723" y="3459"/>
                    <a:pt x="449773" y="12051"/>
                    <a:pt x="460890" y="25614"/>
                  </a:cubicBezTo>
                  <a:close/>
                </a:path>
              </a:pathLst>
            </a:custGeom>
            <a:blipFill>
              <a:blip r:embed="rId4"/>
              <a:stretch>
                <a:fillRect l="-30744" t="-3567" r="-29957" b="-35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68500" y="1777017"/>
            <a:ext cx="7543612" cy="283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399" b="1" spc="-153">
                <a:solidFill>
                  <a:srgbClr val="C98400"/>
                </a:solidFill>
                <a:latin typeface="Poppins Bold"/>
                <a:ea typeface="Poppins Bold"/>
                <a:cs typeface="Poppins Bold"/>
                <a:sym typeface="Poppins Bold"/>
              </a:rPr>
              <a:t>Realtime UV Monitoring </a:t>
            </a:r>
          </a:p>
          <a:p>
            <a:pPr algn="l">
              <a:lnSpc>
                <a:spcPts val="8320"/>
              </a:lnSpc>
            </a:pPr>
            <a:endParaRPr lang="en-US" sz="6399" b="1" spc="-153">
              <a:solidFill>
                <a:srgbClr val="C984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500" y="4273028"/>
            <a:ext cx="7543612" cy="93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399" b="1" spc="-153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Alert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8500" y="5663678"/>
            <a:ext cx="6671836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Team Aurora </a:t>
            </a:r>
          </a:p>
          <a:p>
            <a:pPr algn="l">
              <a:lnSpc>
                <a:spcPts val="2940"/>
              </a:lnSpc>
            </a:pPr>
            <a:r>
              <a:rPr lang="en-US" sz="2100" spc="-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University of Ruhuna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8500" y="3548874"/>
            <a:ext cx="7543612" cy="68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1" spc="-112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and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0541" y="3222247"/>
            <a:ext cx="3615584" cy="2641985"/>
            <a:chOff x="0" y="0"/>
            <a:chExt cx="952253" cy="695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253" cy="695832"/>
            </a:xfrm>
            <a:custGeom>
              <a:avLst/>
              <a:gdLst/>
              <a:ahLst/>
              <a:cxnLst/>
              <a:rect l="l" t="t" r="r" b="b"/>
              <a:pathLst>
                <a:path w="952253" h="695832">
                  <a:moveTo>
                    <a:pt x="32119" y="0"/>
                  </a:moveTo>
                  <a:lnTo>
                    <a:pt x="920134" y="0"/>
                  </a:lnTo>
                  <a:cubicBezTo>
                    <a:pt x="928652" y="0"/>
                    <a:pt x="936822" y="3384"/>
                    <a:pt x="942845" y="9407"/>
                  </a:cubicBezTo>
                  <a:cubicBezTo>
                    <a:pt x="948869" y="15431"/>
                    <a:pt x="952253" y="23600"/>
                    <a:pt x="952253" y="32119"/>
                  </a:cubicBezTo>
                  <a:lnTo>
                    <a:pt x="952253" y="663713"/>
                  </a:lnTo>
                  <a:cubicBezTo>
                    <a:pt x="952253" y="681451"/>
                    <a:pt x="937873" y="695832"/>
                    <a:pt x="920134" y="695832"/>
                  </a:cubicBezTo>
                  <a:lnTo>
                    <a:pt x="32119" y="695832"/>
                  </a:lnTo>
                  <a:cubicBezTo>
                    <a:pt x="14380" y="695832"/>
                    <a:pt x="0" y="681451"/>
                    <a:pt x="0" y="663713"/>
                  </a:cubicBezTo>
                  <a:lnTo>
                    <a:pt x="0" y="32119"/>
                  </a:lnTo>
                  <a:cubicBezTo>
                    <a:pt x="0" y="14380"/>
                    <a:pt x="14380" y="0"/>
                    <a:pt x="32119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952253" cy="667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5856" y="2703470"/>
            <a:ext cx="3615584" cy="3160762"/>
            <a:chOff x="0" y="0"/>
            <a:chExt cx="4820779" cy="421435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691703"/>
              <a:ext cx="4820779" cy="3522647"/>
              <a:chOff x="0" y="0"/>
              <a:chExt cx="952253" cy="695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2253" cy="695832"/>
              </a:xfrm>
              <a:custGeom>
                <a:avLst/>
                <a:gdLst/>
                <a:ahLst/>
                <a:cxnLst/>
                <a:rect l="l" t="t" r="r" b="b"/>
                <a:pathLst>
                  <a:path w="952253" h="695832">
                    <a:moveTo>
                      <a:pt x="32119" y="0"/>
                    </a:moveTo>
                    <a:lnTo>
                      <a:pt x="920134" y="0"/>
                    </a:lnTo>
                    <a:cubicBezTo>
                      <a:pt x="928652" y="0"/>
                      <a:pt x="936822" y="3384"/>
                      <a:pt x="942845" y="9407"/>
                    </a:cubicBezTo>
                    <a:cubicBezTo>
                      <a:pt x="948869" y="15431"/>
                      <a:pt x="952253" y="23600"/>
                      <a:pt x="952253" y="32119"/>
                    </a:cubicBezTo>
                    <a:lnTo>
                      <a:pt x="952253" y="663713"/>
                    </a:lnTo>
                    <a:cubicBezTo>
                      <a:pt x="952253" y="681451"/>
                      <a:pt x="937873" y="695832"/>
                      <a:pt x="920134" y="695832"/>
                    </a:cubicBezTo>
                    <a:lnTo>
                      <a:pt x="32119" y="695832"/>
                    </a:lnTo>
                    <a:cubicBezTo>
                      <a:pt x="14380" y="695832"/>
                      <a:pt x="0" y="681451"/>
                      <a:pt x="0" y="663713"/>
                    </a:cubicBezTo>
                    <a:lnTo>
                      <a:pt x="0" y="32119"/>
                    </a:lnTo>
                    <a:cubicBezTo>
                      <a:pt x="0" y="14380"/>
                      <a:pt x="14380" y="0"/>
                      <a:pt x="32119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952253" cy="66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88051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1.5M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25972" y="1906901"/>
              <a:ext cx="3768836" cy="1191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Skin cancers diagnosed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04421" y="6299997"/>
            <a:ext cx="3615584" cy="3160762"/>
            <a:chOff x="0" y="0"/>
            <a:chExt cx="4820779" cy="421435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691703"/>
              <a:ext cx="4820779" cy="3522647"/>
              <a:chOff x="0" y="0"/>
              <a:chExt cx="952253" cy="6958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52253" cy="695832"/>
              </a:xfrm>
              <a:custGeom>
                <a:avLst/>
                <a:gdLst/>
                <a:ahLst/>
                <a:cxnLst/>
                <a:rect l="l" t="t" r="r" b="b"/>
                <a:pathLst>
                  <a:path w="952253" h="695832">
                    <a:moveTo>
                      <a:pt x="32119" y="0"/>
                    </a:moveTo>
                    <a:lnTo>
                      <a:pt x="920134" y="0"/>
                    </a:lnTo>
                    <a:cubicBezTo>
                      <a:pt x="928652" y="0"/>
                      <a:pt x="936822" y="3384"/>
                      <a:pt x="942845" y="9407"/>
                    </a:cubicBezTo>
                    <a:cubicBezTo>
                      <a:pt x="948869" y="15431"/>
                      <a:pt x="952253" y="23600"/>
                      <a:pt x="952253" y="32119"/>
                    </a:cubicBezTo>
                    <a:lnTo>
                      <a:pt x="952253" y="663713"/>
                    </a:lnTo>
                    <a:cubicBezTo>
                      <a:pt x="952253" y="681451"/>
                      <a:pt x="937873" y="695832"/>
                      <a:pt x="920134" y="695832"/>
                    </a:cubicBezTo>
                    <a:lnTo>
                      <a:pt x="32119" y="695832"/>
                    </a:lnTo>
                    <a:cubicBezTo>
                      <a:pt x="14380" y="695832"/>
                      <a:pt x="0" y="681451"/>
                      <a:pt x="0" y="663713"/>
                    </a:cubicBezTo>
                    <a:lnTo>
                      <a:pt x="0" y="32119"/>
                    </a:lnTo>
                    <a:cubicBezTo>
                      <a:pt x="0" y="14380"/>
                      <a:pt x="14380" y="0"/>
                      <a:pt x="32119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28575"/>
                <a:ext cx="952253" cy="667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88051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15M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25972" y="1906901"/>
              <a:ext cx="3768836" cy="1191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Blind due to cataracts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15020195" y="7313731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3525572"/>
                </a:moveTo>
                <a:lnTo>
                  <a:pt x="0" y="3525572"/>
                </a:lnTo>
                <a:lnTo>
                  <a:pt x="0" y="0"/>
                </a:lnTo>
                <a:lnTo>
                  <a:pt x="4478210" y="0"/>
                </a:lnTo>
                <a:lnTo>
                  <a:pt x="4478210" y="35255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299368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09" y="0"/>
                </a:lnTo>
                <a:lnTo>
                  <a:pt x="4478209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142146" y="2239270"/>
            <a:ext cx="5615781" cy="7249924"/>
          </a:xfrm>
          <a:custGeom>
            <a:avLst/>
            <a:gdLst/>
            <a:ahLst/>
            <a:cxnLst/>
            <a:rect l="l" t="t" r="r" b="b"/>
            <a:pathLst>
              <a:path w="5615781" h="7249924">
                <a:moveTo>
                  <a:pt x="0" y="0"/>
                </a:moveTo>
                <a:lnTo>
                  <a:pt x="5615780" y="0"/>
                </a:lnTo>
                <a:lnTo>
                  <a:pt x="5615780" y="7249924"/>
                </a:lnTo>
                <a:lnTo>
                  <a:pt x="0" y="7249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49" r="-145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729758" y="574300"/>
            <a:ext cx="1282848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How SunSmart Are You?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697033" y="2703470"/>
            <a:ext cx="2888834" cy="2752404"/>
            <a:chOff x="0" y="0"/>
            <a:chExt cx="3851778" cy="3669872"/>
          </a:xfrm>
        </p:grpSpPr>
        <p:sp>
          <p:nvSpPr>
            <p:cNvPr id="22" name="TextBox 22"/>
            <p:cNvSpPr txBox="1"/>
            <p:nvPr/>
          </p:nvSpPr>
          <p:spPr>
            <a:xfrm>
              <a:off x="45022" y="133350"/>
              <a:ext cx="3806756" cy="128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69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120k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6901"/>
              <a:ext cx="3768836" cy="176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33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Skin cancer associated deaths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46500"/>
            <a:ext cx="10433742" cy="10810412"/>
            <a:chOff x="0" y="0"/>
            <a:chExt cx="2747982" cy="28471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81" cy="2847187"/>
            </a:xfrm>
            <a:custGeom>
              <a:avLst/>
              <a:gdLst/>
              <a:ahLst/>
              <a:cxnLst/>
              <a:rect l="l" t="t" r="r" b="b"/>
              <a:pathLst>
                <a:path w="2747981" h="2847187">
                  <a:moveTo>
                    <a:pt x="0" y="0"/>
                  </a:moveTo>
                  <a:lnTo>
                    <a:pt x="2747981" y="0"/>
                  </a:lnTo>
                  <a:lnTo>
                    <a:pt x="2747981" y="2847187"/>
                  </a:lnTo>
                  <a:lnTo>
                    <a:pt x="0" y="2847187"/>
                  </a:lnTo>
                  <a:close/>
                </a:path>
              </a:pathLst>
            </a:custGeom>
            <a:solidFill>
              <a:srgbClr val="FFA800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47982" cy="290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347" y="5830683"/>
            <a:ext cx="14145894" cy="3760308"/>
            <a:chOff x="0" y="0"/>
            <a:chExt cx="3725668" cy="990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5668" cy="990369"/>
            </a:xfrm>
            <a:custGeom>
              <a:avLst/>
              <a:gdLst/>
              <a:ahLst/>
              <a:cxnLst/>
              <a:rect l="l" t="t" r="r" b="b"/>
              <a:pathLst>
                <a:path w="3725668" h="990369">
                  <a:moveTo>
                    <a:pt x="0" y="0"/>
                  </a:moveTo>
                  <a:lnTo>
                    <a:pt x="3725668" y="0"/>
                  </a:lnTo>
                  <a:lnTo>
                    <a:pt x="3725668" y="990369"/>
                  </a:lnTo>
                  <a:lnTo>
                    <a:pt x="0" y="990369"/>
                  </a:lnTo>
                  <a:close/>
                </a:path>
              </a:pathLst>
            </a:custGeom>
            <a:solidFill>
              <a:srgbClr val="C984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725668" cy="104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744583"/>
            <a:ext cx="6167911" cy="2514123"/>
            <a:chOff x="0" y="0"/>
            <a:chExt cx="1624470" cy="662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4470" cy="662156"/>
            </a:xfrm>
            <a:custGeom>
              <a:avLst/>
              <a:gdLst/>
              <a:ahLst/>
              <a:cxnLst/>
              <a:rect l="l" t="t" r="r" b="b"/>
              <a:pathLst>
                <a:path w="1624470" h="662156">
                  <a:moveTo>
                    <a:pt x="0" y="0"/>
                  </a:moveTo>
                  <a:lnTo>
                    <a:pt x="1624470" y="0"/>
                  </a:lnTo>
                  <a:lnTo>
                    <a:pt x="1624470" y="662156"/>
                  </a:lnTo>
                  <a:lnTo>
                    <a:pt x="0" y="66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24470" cy="719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65335" y="6019653"/>
            <a:ext cx="13797917" cy="3382369"/>
          </a:xfrm>
          <a:custGeom>
            <a:avLst/>
            <a:gdLst/>
            <a:ahLst/>
            <a:cxnLst/>
            <a:rect l="l" t="t" r="r" b="b"/>
            <a:pathLst>
              <a:path w="13797917" h="3382369">
                <a:moveTo>
                  <a:pt x="0" y="0"/>
                </a:moveTo>
                <a:lnTo>
                  <a:pt x="13797917" y="0"/>
                </a:lnTo>
                <a:lnTo>
                  <a:pt x="13797917" y="3382368"/>
                </a:lnTo>
                <a:lnTo>
                  <a:pt x="0" y="338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62899" y="704011"/>
            <a:ext cx="7701395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973182"/>
            <a:ext cx="7114797" cy="190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Real-time UV monitoring</a:t>
            </a:r>
          </a:p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indication &amp; audio alert</a:t>
            </a:r>
          </a:p>
          <a:p>
            <a:pPr marL="647697" lvl="1" indent="-323848" algn="l">
              <a:lnSpc>
                <a:spcPts val="50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 cost portable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80233" y="2382316"/>
            <a:ext cx="2099164" cy="6959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4400" b="1" dirty="0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44521" y="1487522"/>
            <a:ext cx="5988595" cy="3024063"/>
            <a:chOff x="0" y="0"/>
            <a:chExt cx="1577243" cy="7964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243" cy="796461"/>
            </a:xfrm>
            <a:custGeom>
              <a:avLst/>
              <a:gdLst/>
              <a:ahLst/>
              <a:cxnLst/>
              <a:rect l="l" t="t" r="r" b="b"/>
              <a:pathLst>
                <a:path w="1577243" h="796461">
                  <a:moveTo>
                    <a:pt x="0" y="0"/>
                  </a:moveTo>
                  <a:lnTo>
                    <a:pt x="1577243" y="0"/>
                  </a:lnTo>
                  <a:lnTo>
                    <a:pt x="1577243" y="796461"/>
                  </a:lnTo>
                  <a:lnTo>
                    <a:pt x="0" y="796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77243" cy="85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109722" y="2134744"/>
            <a:ext cx="5105864" cy="190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9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 conscious individuals, Tourists, Travelers, Outdoor workers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72448" y="1125254"/>
            <a:ext cx="4643139" cy="695960"/>
          </a:xfrm>
          <a:prstGeom prst="rect">
            <a:avLst/>
          </a:prstGeom>
          <a:solidFill>
            <a:srgbClr val="FFBE40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4400" b="1" dirty="0">
                <a:solidFill>
                  <a:srgbClr val="613F00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Audience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543800" y="1758376"/>
            <a:ext cx="0" cy="85286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20781" y="531556"/>
            <a:ext cx="1144643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Working and Demo</a:t>
            </a:r>
          </a:p>
        </p:txBody>
      </p:sp>
      <p:pic>
        <p:nvPicPr>
          <p:cNvPr id="5" name="WhatsApp Video 2025-10-03 at 16.12.09_f2c6a042">
            <a:hlinkClick r:id="" action="ppaction://media"/>
            <a:extLst>
              <a:ext uri="{FF2B5EF4-FFF2-40B4-BE49-F238E27FC236}">
                <a16:creationId xmlns:a16="http://schemas.microsoft.com/office/drawing/2014/main" id="{EDEC9258-82EB-B1E4-9339-D28CB729D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1800" y="2256971"/>
            <a:ext cx="3641725" cy="647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D518D-D4B2-4071-B3B3-870BDBC1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4" y="2933700"/>
            <a:ext cx="4852004" cy="5002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C984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Scope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860756" y="3107795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0756" y="4531853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0756" y="6061656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315124" y="3165087"/>
            <a:ext cx="704531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Wearable version (bracelet/watch)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15124" y="4696936"/>
            <a:ext cx="769979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Mobile app with data logging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82096" y="7663076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Solar-powered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82096" y="6225381"/>
            <a:ext cx="931952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Cloud-based data logging for long-term analysis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60756" y="7539180"/>
            <a:ext cx="842787" cy="8427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84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87</Words>
  <Application>Microsoft Office PowerPoint</Application>
  <PresentationFormat>Custom</PresentationFormat>
  <Paragraphs>29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DM Sans</vt:lpstr>
      <vt:lpstr>Poppins Bold</vt:lpstr>
      <vt:lpstr>Poppins</vt:lpstr>
      <vt:lpstr>Glacial Indifference</vt:lpstr>
      <vt:lpstr>DM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UV Monitoring</dc:title>
  <cp:lastModifiedBy>Irushi Sewmini</cp:lastModifiedBy>
  <cp:revision>3</cp:revision>
  <dcterms:created xsi:type="dcterms:W3CDTF">2006-08-16T00:00:00Z</dcterms:created>
  <dcterms:modified xsi:type="dcterms:W3CDTF">2025-10-04T06:53:16Z</dcterms:modified>
  <dc:identifier>DAG0bgU6_0Y</dc:identifier>
</cp:coreProperties>
</file>